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66" r:id="rId5"/>
    <p:sldId id="258" r:id="rId6"/>
    <p:sldId id="260" r:id="rId7"/>
    <p:sldId id="259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512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8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84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39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2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97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618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85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285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92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59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0D3B0-C73C-43E6-A4CB-136869D31F72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9B11B-8E00-4F45-A65A-42C942ADFF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5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御筆에 관한 論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19672" y="4869160"/>
            <a:ext cx="6400800" cy="1752600"/>
          </a:xfrm>
        </p:spPr>
        <p:txBody>
          <a:bodyPr/>
          <a:lstStyle/>
          <a:p>
            <a:r>
              <a:rPr lang="ko-KR" altLang="en-US" dirty="0" err="1" smtClean="0"/>
              <a:t>병사공파</a:t>
            </a:r>
            <a:r>
              <a:rPr lang="ko-KR" altLang="en-US" dirty="0" smtClean="0"/>
              <a:t> </a:t>
            </a:r>
            <a:r>
              <a:rPr lang="en-US" altLang="ko-KR" dirty="0" smtClean="0"/>
              <a:t>28</a:t>
            </a:r>
            <a:r>
              <a:rPr lang="ko-KR" altLang="en-US" dirty="0" smtClean="0"/>
              <a:t>대손  </a:t>
            </a:r>
            <a:r>
              <a:rPr lang="ko-KR" altLang="en-US" dirty="0" err="1" smtClean="0"/>
              <a:t>석호춘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3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4.</a:t>
            </a:r>
            <a:r>
              <a:rPr lang="ko-KR" altLang="en-US" sz="2000" dirty="0" smtClean="0"/>
              <a:t>태조대왕의 수결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옛적에도 현재처럼 </a:t>
            </a:r>
            <a:r>
              <a:rPr lang="ko-KR" altLang="en-US" sz="2000" dirty="0" err="1" smtClean="0"/>
              <a:t>싸인을</a:t>
            </a:r>
            <a:r>
              <a:rPr lang="ko-KR" altLang="en-US" sz="2000" dirty="0" smtClean="0"/>
              <a:t> 사용하였는데 </a:t>
            </a:r>
            <a:r>
              <a:rPr lang="ko-KR" altLang="en-US" sz="2000" dirty="0" err="1" smtClean="0"/>
              <a:t>석씨</a:t>
            </a:r>
            <a:r>
              <a:rPr lang="ko-KR" altLang="en-US" sz="2000" dirty="0" smtClean="0"/>
              <a:t> 어필 필사본의 좌측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상단에 </a:t>
            </a:r>
            <a:r>
              <a:rPr lang="ko-KR" altLang="en-US" sz="2000" dirty="0" err="1" smtClean="0"/>
              <a:t>눈모양의</a:t>
            </a:r>
            <a:r>
              <a:rPr lang="ko-KR" altLang="en-US" sz="2000" dirty="0" smtClean="0"/>
              <a:t> 그림 </a:t>
            </a:r>
            <a:r>
              <a:rPr lang="ko-KR" altLang="en-US" sz="2000" dirty="0" err="1" smtClean="0"/>
              <a:t>같은게</a:t>
            </a:r>
            <a:r>
              <a:rPr lang="ko-KR" altLang="en-US" sz="2000" dirty="0" smtClean="0"/>
              <a:t> 있다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err="1" smtClean="0"/>
              <a:t>숙신옹주가대사급성문</a:t>
            </a:r>
            <a:r>
              <a:rPr lang="ko-KR" altLang="en-US" sz="2000" dirty="0" smtClean="0"/>
              <a:t> 좌측 상단에 수결이 있는데 눈썹 </a:t>
            </a:r>
            <a:r>
              <a:rPr lang="ko-KR" altLang="en-US" sz="2000" dirty="0" err="1" smtClean="0"/>
              <a:t>두줄에</a:t>
            </a:r>
            <a:r>
              <a:rPr lang="ko-KR" altLang="en-US" sz="2000" dirty="0" smtClean="0"/>
              <a:t> 눈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모양이 있다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상단 사진첨부</a:t>
            </a:r>
            <a:r>
              <a:rPr lang="en-US" altLang="ko-KR" sz="2000" dirty="0" smtClean="0"/>
              <a:t>)</a:t>
            </a:r>
          </a:p>
          <a:p>
            <a:r>
              <a:rPr lang="en-US" altLang="ko-KR" sz="2000" dirty="0"/>
              <a:t> 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또한 충청도 대통령 별장 </a:t>
            </a:r>
            <a:r>
              <a:rPr lang="ko-KR" altLang="en-US" sz="2000" dirty="0" err="1" smtClean="0"/>
              <a:t>청남대에</a:t>
            </a:r>
            <a:r>
              <a:rPr lang="ko-KR" altLang="en-US" sz="2000" dirty="0" smtClean="0"/>
              <a:t> 가면 역대 </a:t>
            </a:r>
            <a:r>
              <a:rPr lang="ko-KR" altLang="en-US" sz="2000" dirty="0" err="1" smtClean="0"/>
              <a:t>임금및</a:t>
            </a:r>
            <a:r>
              <a:rPr lang="ko-KR" altLang="en-US" sz="2000" dirty="0" smtClean="0"/>
              <a:t> 대통령 싸인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액자가 있는데 수결이 </a:t>
            </a:r>
            <a:r>
              <a:rPr lang="ko-KR" altLang="en-US" sz="2000" dirty="0" err="1" smtClean="0"/>
              <a:t>동일한것을</a:t>
            </a:r>
            <a:r>
              <a:rPr lang="ko-KR" altLang="en-US" sz="2000" dirty="0" smtClean="0"/>
              <a:t> 확인 </a:t>
            </a:r>
            <a:r>
              <a:rPr lang="ko-KR" altLang="en-US" sz="2000" dirty="0" err="1" smtClean="0"/>
              <a:t>할수</a:t>
            </a:r>
            <a:r>
              <a:rPr lang="ko-KR" altLang="en-US" sz="2000" dirty="0" smtClean="0"/>
              <a:t> 잇다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   5.</a:t>
            </a:r>
            <a:r>
              <a:rPr lang="ko-KR" altLang="en-US" sz="2000" dirty="0" smtClean="0"/>
              <a:t>수결이 상이한 이유 추정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</a:t>
            </a:r>
            <a:r>
              <a:rPr lang="ko-KR" altLang="en-US" sz="2000" dirty="0" err="1" smtClean="0"/>
              <a:t>석씨</a:t>
            </a:r>
            <a:r>
              <a:rPr lang="ko-KR" altLang="en-US" sz="2000" dirty="0" smtClean="0"/>
              <a:t> 어필의 수결은 보존 상태가 아주 나빠 </a:t>
            </a:r>
            <a:r>
              <a:rPr lang="ko-KR" altLang="en-US" sz="2000" dirty="0" err="1" smtClean="0"/>
              <a:t>필사시</a:t>
            </a:r>
            <a:r>
              <a:rPr lang="ko-KR" altLang="en-US" sz="2000" dirty="0" smtClean="0"/>
              <a:t> 남은 부분만 모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</a:t>
            </a:r>
            <a:r>
              <a:rPr lang="ko-KR" altLang="en-US" sz="2000" dirty="0" smtClean="0"/>
              <a:t>사 하였으리라 추정하고 만일 필사하신 분이 일부러 어떻게 알고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</a:t>
            </a:r>
            <a:r>
              <a:rPr lang="ko-KR" altLang="en-US" sz="2000" dirty="0" err="1" smtClean="0"/>
              <a:t>눈모양의</a:t>
            </a:r>
            <a:r>
              <a:rPr lang="ko-KR" altLang="en-US" sz="2000" dirty="0" smtClean="0"/>
              <a:t> 수결을 일부러 그려 </a:t>
            </a:r>
            <a:r>
              <a:rPr lang="ko-KR" altLang="en-US" sz="2000" dirty="0" err="1" smtClean="0"/>
              <a:t>넣을수는</a:t>
            </a:r>
            <a:r>
              <a:rPr lang="ko-KR" altLang="en-US" sz="2000" dirty="0" smtClean="0"/>
              <a:t> 없다고 판단하고 추정한다       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8317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향후 어필각의 보존과 홍보</a:t>
            </a:r>
            <a:endParaRPr lang="en-US" altLang="ko-KR" dirty="0" smtClean="0"/>
          </a:p>
          <a:p>
            <a:r>
              <a:rPr lang="ko-KR" altLang="en-US" sz="2000" dirty="0" smtClean="0"/>
              <a:t>태조 대왕으로 </a:t>
            </a:r>
            <a:r>
              <a:rPr lang="ko-KR" altLang="en-US" sz="2000" dirty="0" err="1" smtClean="0"/>
              <a:t>부터</a:t>
            </a:r>
            <a:r>
              <a:rPr lang="ko-KR" altLang="en-US" sz="2000" dirty="0" smtClean="0"/>
              <a:t> 하사 받은 어필은 </a:t>
            </a:r>
            <a:r>
              <a:rPr lang="ko-KR" altLang="en-US" sz="2000" dirty="0" err="1" smtClean="0"/>
              <a:t>멸실되어</a:t>
            </a:r>
            <a:r>
              <a:rPr lang="ko-KR" altLang="en-US" sz="2000" dirty="0" smtClean="0"/>
              <a:t> 존재하지 않으나</a:t>
            </a:r>
            <a:endParaRPr lang="en-US" altLang="ko-KR" sz="2000" dirty="0" smtClean="0"/>
          </a:p>
          <a:p>
            <a:r>
              <a:rPr lang="ko-KR" altLang="en-US" sz="2000" dirty="0" smtClean="0"/>
              <a:t>충주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홍주 </a:t>
            </a:r>
            <a:r>
              <a:rPr lang="ko-KR" altLang="en-US" sz="2000" dirty="0" err="1" smtClean="0"/>
              <a:t>석씨가</a:t>
            </a:r>
            <a:r>
              <a:rPr lang="ko-KR" altLang="en-US" sz="2000" dirty="0" smtClean="0"/>
              <a:t> 받은 어필은 역사적 사실과 고 문헌에 의한 태조 대왕의 </a:t>
            </a:r>
            <a:r>
              <a:rPr lang="ko-KR" altLang="en-US" sz="2000" dirty="0" err="1" smtClean="0"/>
              <a:t>가계도등으로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볼때</a:t>
            </a:r>
            <a:r>
              <a:rPr lang="ko-KR" altLang="en-US" sz="2000" dirty="0" smtClean="0"/>
              <a:t> 사실이 명약관하다</a:t>
            </a:r>
            <a:endParaRPr lang="en-US" altLang="ko-KR" sz="2000" dirty="0" smtClean="0"/>
          </a:p>
          <a:p>
            <a:r>
              <a:rPr lang="ko-KR" altLang="en-US" sz="2000" dirty="0" smtClean="0"/>
              <a:t>충주 </a:t>
            </a:r>
            <a:r>
              <a:rPr lang="ko-KR" altLang="en-US" sz="2000" dirty="0" err="1" smtClean="0"/>
              <a:t>석씨</a:t>
            </a:r>
            <a:r>
              <a:rPr lang="ko-KR" altLang="en-US" sz="2000" dirty="0" smtClean="0"/>
              <a:t> 우만 문중 </a:t>
            </a:r>
            <a:r>
              <a:rPr lang="ko-KR" altLang="en-US" sz="2000" dirty="0" err="1" smtClean="0"/>
              <a:t>목포제는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문체부</a:t>
            </a:r>
            <a:r>
              <a:rPr lang="ko-KR" altLang="en-US" sz="2000" dirty="0" smtClean="0"/>
              <a:t> 가보고 </a:t>
            </a:r>
            <a:r>
              <a:rPr lang="ko-KR" altLang="en-US" sz="2000" dirty="0" err="1" smtClean="0"/>
              <a:t>싶은곳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위에 오른 </a:t>
            </a:r>
            <a:r>
              <a:rPr lang="ko-KR" altLang="en-US" sz="2000" dirty="0" err="1" smtClean="0"/>
              <a:t>우포의</a:t>
            </a:r>
            <a:r>
              <a:rPr lang="ko-KR" altLang="en-US" sz="2000" dirty="0" smtClean="0"/>
              <a:t> 제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전망대와 목포 </a:t>
            </a:r>
            <a:r>
              <a:rPr lang="ko-KR" altLang="en-US" sz="2000" dirty="0" err="1" smtClean="0"/>
              <a:t>제방옆에</a:t>
            </a:r>
            <a:r>
              <a:rPr lang="ko-KR" altLang="en-US" sz="2000" dirty="0" smtClean="0"/>
              <a:t> 소재하여 관광객들이 가장 많이 방문하는 </a:t>
            </a:r>
            <a:r>
              <a:rPr lang="ko-KR" altLang="en-US" sz="2000" dirty="0" err="1" smtClean="0"/>
              <a:t>곳중의</a:t>
            </a:r>
            <a:r>
              <a:rPr lang="ko-KR" altLang="en-US" sz="2000" dirty="0" smtClean="0"/>
              <a:t> 한곳이다</a:t>
            </a:r>
            <a:endParaRPr lang="en-US" altLang="ko-KR" sz="2000" dirty="0" smtClean="0"/>
          </a:p>
          <a:p>
            <a:r>
              <a:rPr lang="ko-KR" altLang="en-US" sz="2000" dirty="0" smtClean="0"/>
              <a:t>따라서 </a:t>
            </a:r>
            <a:r>
              <a:rPr lang="ko-KR" altLang="en-US" sz="2000" dirty="0" err="1" smtClean="0"/>
              <a:t>어필각및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경의사</a:t>
            </a:r>
            <a:r>
              <a:rPr lang="en-US" altLang="ko-KR" sz="2000" dirty="0" smtClean="0"/>
              <a:t>,</a:t>
            </a:r>
            <a:r>
              <a:rPr lang="ko-KR" altLang="en-US" sz="2000" dirty="0" err="1" smtClean="0"/>
              <a:t>목포제를</a:t>
            </a:r>
            <a:r>
              <a:rPr lang="ko-KR" altLang="en-US" sz="2000" dirty="0" smtClean="0"/>
              <a:t> 홍보 안내하는 현판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안내문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을 </a:t>
            </a:r>
            <a:r>
              <a:rPr lang="ko-KR" altLang="en-US" sz="2000" dirty="0" err="1" smtClean="0"/>
              <a:t>대종회</a:t>
            </a:r>
            <a:r>
              <a:rPr lang="ko-KR" altLang="en-US" sz="2000" dirty="0" smtClean="0"/>
              <a:t> 중심으로 제작 설치하여 충주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홍주석씨의 홍보와 관광객들이 궁금해하는  </a:t>
            </a:r>
            <a:r>
              <a:rPr lang="ko-KR" altLang="en-US" sz="2000" dirty="0" err="1" smtClean="0"/>
              <a:t>제실의</a:t>
            </a:r>
            <a:r>
              <a:rPr lang="ko-KR" altLang="en-US" sz="2000" dirty="0" smtClean="0"/>
              <a:t> 내용을 </a:t>
            </a:r>
            <a:r>
              <a:rPr lang="ko-KR" altLang="en-US" sz="2000" dirty="0" err="1" smtClean="0"/>
              <a:t>홍보하는게</a:t>
            </a:r>
            <a:r>
              <a:rPr lang="ko-KR" altLang="en-US" sz="2000" dirty="0" smtClean="0"/>
              <a:t> 최선이라는 결론에 도달한다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68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충주</a:t>
            </a:r>
            <a:r>
              <a:rPr lang="en-US" altLang="ko-KR" dirty="0" smtClean="0"/>
              <a:t>,</a:t>
            </a:r>
            <a:r>
              <a:rPr lang="ko-KR" altLang="en-US" dirty="0" smtClean="0"/>
              <a:t>홍주 </a:t>
            </a:r>
            <a:r>
              <a:rPr lang="ko-KR" altLang="en-US" dirty="0" err="1" smtClean="0"/>
              <a:t>석씨</a:t>
            </a:r>
            <a:r>
              <a:rPr lang="ko-KR" altLang="en-US" dirty="0" smtClean="0"/>
              <a:t> 어필</a:t>
            </a:r>
            <a:endParaRPr lang="ko-KR" altLang="en-US" dirty="0"/>
          </a:p>
        </p:txBody>
      </p:sp>
      <p:pic>
        <p:nvPicPr>
          <p:cNvPr id="1026" name="Picture 2" descr="D:\태조대왕어필\20131129_2225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29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어필 해석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大哉</a:t>
            </a:r>
            <a:r>
              <a:rPr lang="ko-KR" altLang="en-US" dirty="0" smtClean="0"/>
              <a:t> 石天乙 奉祀 </a:t>
            </a:r>
            <a:r>
              <a:rPr lang="ko-KR" altLang="en-US" dirty="0" err="1" smtClean="0"/>
              <a:t>幾許年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대재</a:t>
            </a:r>
            <a:r>
              <a:rPr lang="ko-KR" altLang="en-US" sz="1600" dirty="0" smtClean="0"/>
              <a:t> 석천을 봉사 </a:t>
            </a:r>
            <a:r>
              <a:rPr lang="ko-KR" altLang="en-US" sz="1600" dirty="0" err="1" smtClean="0"/>
              <a:t>기허년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sz="2000" dirty="0" smtClean="0"/>
              <a:t>크도다 </a:t>
            </a:r>
            <a:r>
              <a:rPr lang="ko-KR" altLang="en-US" sz="2000" dirty="0" err="1" smtClean="0"/>
              <a:t>석천을이여</a:t>
            </a:r>
            <a:r>
              <a:rPr lang="ko-KR" altLang="en-US" sz="2000" dirty="0" smtClean="0"/>
              <a:t> 제사를 </a:t>
            </a:r>
            <a:r>
              <a:rPr lang="ko-KR" altLang="en-US" sz="2000" dirty="0" err="1" smtClean="0"/>
              <a:t>승락했는데</a:t>
            </a:r>
            <a:r>
              <a:rPr lang="ko-KR" altLang="en-US" sz="2000" dirty="0" smtClean="0"/>
              <a:t> 받들어 모신지 몇 년인가</a:t>
            </a:r>
            <a:endParaRPr lang="en-US" altLang="ko-KR" sz="2000" dirty="0" smtClean="0"/>
          </a:p>
          <a:p>
            <a:r>
              <a:rPr lang="ko-KR" altLang="en-US" dirty="0" err="1" smtClean="0"/>
              <a:t>同乳</a:t>
            </a:r>
            <a:r>
              <a:rPr lang="ko-KR" altLang="en-US" dirty="0" smtClean="0"/>
              <a:t> 兄弟誼 如山 </a:t>
            </a:r>
            <a:r>
              <a:rPr lang="ko-KR" altLang="en-US" dirty="0" err="1" smtClean="0"/>
              <a:t>如海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동유</a:t>
            </a:r>
            <a:r>
              <a:rPr lang="ko-KR" altLang="en-US" sz="1600" dirty="0" smtClean="0"/>
              <a:t> 형재의 여산 </a:t>
            </a:r>
            <a:r>
              <a:rPr lang="ko-KR" altLang="en-US" sz="1600" dirty="0" err="1" smtClean="0"/>
              <a:t>여해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sz="2000" dirty="0" smtClean="0"/>
              <a:t>같은 젖을 먹고 자란 형제의 정이 산과 같고 바다와 같다</a:t>
            </a:r>
            <a:endParaRPr lang="en-US" altLang="ko-KR" sz="2000" dirty="0" smtClean="0"/>
          </a:p>
          <a:p>
            <a:r>
              <a:rPr lang="ko-KR" altLang="en-US" dirty="0" err="1" smtClean="0"/>
              <a:t>恩後孫</a:t>
            </a:r>
            <a:r>
              <a:rPr lang="ko-KR" altLang="en-US" dirty="0" smtClean="0"/>
              <a:t> 雖是 </a:t>
            </a:r>
            <a:r>
              <a:rPr lang="ko-KR" altLang="en-US" dirty="0" err="1" smtClean="0"/>
              <a:t>千百代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은후손</a:t>
            </a:r>
            <a:r>
              <a:rPr lang="ko-KR" altLang="en-US" sz="1600" dirty="0" smtClean="0"/>
              <a:t> 수시 </a:t>
            </a:r>
            <a:r>
              <a:rPr lang="ko-KR" altLang="en-US" sz="1600" dirty="0" err="1" smtClean="0"/>
              <a:t>천백대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sz="2000" dirty="0" smtClean="0"/>
              <a:t>이에 은혜를 베푸니 비록 후손이 </a:t>
            </a:r>
            <a:r>
              <a:rPr lang="ko-KR" altLang="en-US" sz="2000" dirty="0" err="1" smtClean="0"/>
              <a:t>천백대가</a:t>
            </a:r>
            <a:r>
              <a:rPr lang="ko-KR" altLang="en-US" sz="2000" dirty="0" smtClean="0"/>
              <a:t> 되어도</a:t>
            </a:r>
            <a:endParaRPr lang="en-US" altLang="ko-KR" sz="2000" dirty="0" smtClean="0"/>
          </a:p>
          <a:p>
            <a:r>
              <a:rPr lang="ko-KR" altLang="en-US" dirty="0" err="1" smtClean="0"/>
              <a:t>貢賦以外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탈徭役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學充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공부이외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탈요역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학충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sz="2000" dirty="0" smtClean="0"/>
              <a:t>공부로부터 </a:t>
            </a:r>
            <a:r>
              <a:rPr lang="ko-KR" altLang="en-US" sz="2000" dirty="0" err="1" smtClean="0"/>
              <a:t>요역을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부리는것을</a:t>
            </a:r>
            <a:r>
              <a:rPr lang="ko-KR" altLang="en-US" sz="2000" dirty="0" smtClean="0"/>
              <a:t> 벗어나게 하고 배움을 </a:t>
            </a:r>
            <a:r>
              <a:rPr lang="ko-KR" altLang="en-US" sz="2000" dirty="0" err="1" smtClean="0"/>
              <a:t>충만하게하라</a:t>
            </a:r>
            <a:endParaRPr lang="en-US" altLang="ko-KR" sz="2000" dirty="0" smtClean="0"/>
          </a:p>
          <a:p>
            <a:r>
              <a:rPr lang="ko-KR" altLang="en-US" dirty="0" smtClean="0"/>
              <a:t>天地氣 </a:t>
            </a:r>
            <a:r>
              <a:rPr lang="ko-KR" altLang="en-US" dirty="0" err="1" smtClean="0"/>
              <a:t>充貫明</a:t>
            </a:r>
            <a:r>
              <a:rPr lang="ko-KR" altLang="en-US" dirty="0" smtClean="0"/>
              <a:t> 光古 今反 不同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천지기충관명광고금반부동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000" dirty="0" smtClean="0"/>
              <a:t>하늘과 땅이 기세하고 충성심이 해와 달을 꿰뚫었고 옛날과 지금을</a:t>
            </a:r>
            <a:endParaRPr lang="en-US" altLang="ko-KR" sz="2000" dirty="0" smtClean="0"/>
          </a:p>
          <a:p>
            <a:r>
              <a:rPr lang="ko-KR" altLang="en-US" sz="2000" dirty="0" smtClean="0"/>
              <a:t>되돌아 보아도 이와 </a:t>
            </a:r>
            <a:r>
              <a:rPr lang="ko-KR" altLang="en-US" sz="2000" dirty="0" err="1" smtClean="0"/>
              <a:t>같을수</a:t>
            </a:r>
            <a:r>
              <a:rPr lang="ko-KR" altLang="en-US" sz="2000" dirty="0" smtClean="0"/>
              <a:t> 없다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dirty="0" err="1" smtClean="0"/>
              <a:t>若有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㑴漁弊</a:t>
            </a:r>
            <a:r>
              <a:rPr lang="ko-KR" altLang="en-US" dirty="0" smtClean="0"/>
              <a:t> 該館 </a:t>
            </a:r>
            <a:r>
              <a:rPr lang="ko-KR" altLang="en-US" dirty="0" err="1" smtClean="0"/>
              <a:t>卽罷職</a:t>
            </a:r>
            <a:r>
              <a:rPr lang="ko-KR" altLang="en-US" dirty="0" smtClean="0"/>
              <a:t> 道臣 </a:t>
            </a:r>
            <a:r>
              <a:rPr lang="ko-KR" altLang="en-US" dirty="0" err="1" smtClean="0"/>
              <a:t>難免責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약유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침어폐</a:t>
            </a:r>
            <a:r>
              <a:rPr lang="ko-KR" altLang="en-US" sz="1600" dirty="0" smtClean="0"/>
              <a:t> 해관 </a:t>
            </a:r>
            <a:r>
              <a:rPr lang="ko-KR" altLang="en-US" sz="1600" dirty="0" err="1" smtClean="0"/>
              <a:t>즉파직</a:t>
            </a:r>
            <a:r>
              <a:rPr lang="ko-KR" altLang="en-US" sz="1600" dirty="0" smtClean="0"/>
              <a:t> 도신 </a:t>
            </a:r>
            <a:r>
              <a:rPr lang="ko-KR" altLang="en-US" sz="1600" dirty="0" err="1" smtClean="0"/>
              <a:t>난면책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</a:t>
            </a:r>
            <a:r>
              <a:rPr lang="ko-KR" altLang="en-US" sz="2000" dirty="0" smtClean="0"/>
              <a:t>만약 </a:t>
            </a:r>
            <a:r>
              <a:rPr lang="ko-KR" altLang="en-US" sz="2000" dirty="0" err="1" smtClean="0"/>
              <a:t>위사항을</a:t>
            </a:r>
            <a:r>
              <a:rPr lang="ko-KR" altLang="en-US" sz="2000" dirty="0" smtClean="0"/>
              <a:t> 침범하여 빼앗고 해하는 해당관원이 </a:t>
            </a:r>
            <a:r>
              <a:rPr lang="ko-KR" altLang="en-US" sz="2000" dirty="0" err="1" smtClean="0"/>
              <a:t>있을시</a:t>
            </a:r>
            <a:r>
              <a:rPr lang="ko-KR" altLang="en-US" sz="2000" dirty="0" smtClean="0"/>
              <a:t> 즉시 벼 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</a:t>
            </a:r>
            <a:r>
              <a:rPr lang="ko-KR" altLang="en-US" sz="2000" dirty="0" err="1" smtClean="0"/>
              <a:t>슬에서</a:t>
            </a:r>
            <a:r>
              <a:rPr lang="ko-KR" altLang="en-US" sz="2000" dirty="0" smtClean="0"/>
              <a:t> 물러나야 </a:t>
            </a:r>
            <a:r>
              <a:rPr lang="ko-KR" altLang="en-US" sz="2000" dirty="0" err="1" smtClean="0"/>
              <a:t>할것이고</a:t>
            </a:r>
            <a:r>
              <a:rPr lang="ko-KR" altLang="en-US" sz="2000" dirty="0" smtClean="0"/>
              <a:t> 관찰사는 처벌을 면하기 </a:t>
            </a:r>
            <a:r>
              <a:rPr lang="ko-KR" altLang="en-US" sz="2000" dirty="0" err="1" smtClean="0"/>
              <a:t>어려을</a:t>
            </a:r>
            <a:r>
              <a:rPr lang="ko-KR" altLang="en-US" sz="2000" dirty="0" smtClean="0"/>
              <a:t> 것이다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dirty="0" err="1" smtClean="0"/>
              <a:t>姨母崔氏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因爲乳養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焉故作此詩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이모최씨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인위유양</a:t>
            </a:r>
            <a:r>
              <a:rPr lang="ko-KR" altLang="en-US" sz="1600" dirty="0" smtClean="0"/>
              <a:t> 언고 </a:t>
            </a:r>
            <a:r>
              <a:rPr lang="ko-KR" altLang="en-US" sz="1600" dirty="0" err="1" smtClean="0"/>
              <a:t>작차시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</a:t>
            </a:r>
            <a:r>
              <a:rPr lang="ko-KR" altLang="en-US" sz="2000" dirty="0" smtClean="0"/>
              <a:t>이모 최씨께서 </a:t>
            </a:r>
            <a:r>
              <a:rPr lang="ko-KR" altLang="en-US" sz="2000" dirty="0" err="1" smtClean="0"/>
              <a:t>젖먹여</a:t>
            </a:r>
            <a:r>
              <a:rPr lang="ko-KR" altLang="en-US" sz="2000" dirty="0" smtClean="0"/>
              <a:t> 키우고 기르셨기에 </a:t>
            </a:r>
            <a:r>
              <a:rPr lang="ko-KR" altLang="en-US" sz="2000" dirty="0" err="1" smtClean="0"/>
              <a:t>이연고로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이시를</a:t>
            </a:r>
            <a:r>
              <a:rPr lang="ko-KR" altLang="en-US" sz="2000" dirty="0" smtClean="0"/>
              <a:t> 지었다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dirty="0" err="1" smtClean="0"/>
              <a:t>通訓大夫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中郞將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入侍次</a:t>
            </a:r>
            <a:r>
              <a:rPr lang="ko-KR" altLang="en-US" dirty="0" smtClean="0"/>
              <a:t> 癸酉 </a:t>
            </a:r>
            <a:r>
              <a:rPr lang="ko-KR" altLang="en-US" dirty="0" err="1" smtClean="0"/>
              <a:t>正月一日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통훈대부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중랑장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입시차</a:t>
            </a:r>
            <a:r>
              <a:rPr lang="ko-KR" altLang="en-US" sz="1600" dirty="0" smtClean="0"/>
              <a:t> 계유 </a:t>
            </a:r>
            <a:r>
              <a:rPr lang="ko-KR" altLang="en-US" sz="1600" dirty="0" err="1" smtClean="0"/>
              <a:t>정월일일</a:t>
            </a:r>
            <a:r>
              <a:rPr lang="en-US" altLang="ko-KR" sz="1600" dirty="0" smtClean="0"/>
              <a:t>)</a:t>
            </a:r>
            <a:endParaRPr lang="en-US" altLang="ko-KR" sz="1700" dirty="0" smtClean="0"/>
          </a:p>
          <a:p>
            <a:pPr marL="0" indent="0">
              <a:buNone/>
            </a:pPr>
            <a:r>
              <a:rPr lang="ko-KR" altLang="en-US" sz="2000" dirty="0" err="1" smtClean="0"/>
              <a:t>통훈대부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중량장은</a:t>
            </a:r>
            <a:r>
              <a:rPr lang="ko-KR" altLang="en-US" sz="2000" dirty="0" smtClean="0"/>
              <a:t> 대대로 섬기고 모시라 </a:t>
            </a:r>
            <a:r>
              <a:rPr lang="en-US" altLang="ko-KR" sz="2000" dirty="0" smtClean="0"/>
              <a:t>1393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월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일</a:t>
            </a:r>
            <a:endParaRPr lang="en-US" altLang="ko-KR" sz="2000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872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태조대왕어필</a:t>
            </a:r>
            <a:r>
              <a:rPr lang="en-US" altLang="ko-KR" dirty="0" smtClean="0"/>
              <a:t>(</a:t>
            </a:r>
            <a:r>
              <a:rPr lang="ko-KR" altLang="en-US" dirty="0" smtClean="0"/>
              <a:t>태상왕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2050" name="Picture 2" descr="D:\태조대왕어필\태조대왕%20어필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38338"/>
            <a:ext cx="731520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13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태조대왕어필</a:t>
            </a:r>
            <a:endParaRPr lang="ko-KR" altLang="en-US" dirty="0"/>
          </a:p>
        </p:txBody>
      </p:sp>
      <p:pic>
        <p:nvPicPr>
          <p:cNvPr id="4098" name="Picture 2" descr="D:\태조대왕어필\130909%20태상왕문서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30300"/>
            <a:ext cx="5842000" cy="572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8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태조대왕 수결</a:t>
            </a:r>
            <a:endParaRPr lang="ko-KR" altLang="en-US" dirty="0"/>
          </a:p>
        </p:txBody>
      </p:sp>
      <p:pic>
        <p:nvPicPr>
          <p:cNvPr id="3074" name="Picture 2" descr="D:\태조대왕어필\Resized_20180117_140905_49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0" y="466725"/>
            <a:ext cx="12192000" cy="592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62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어필의 보관 경로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000" dirty="0" smtClean="0"/>
              <a:t>始祖 </a:t>
            </a:r>
            <a:r>
              <a:rPr lang="ko-KR" altLang="en-US" sz="2000" dirty="0" err="1" smtClean="0"/>
              <a:t>諱隣자의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6 </a:t>
            </a:r>
            <a:r>
              <a:rPr lang="ko-KR" altLang="en-US" sz="2000" dirty="0" smtClean="0"/>
              <a:t>世孫 諱 </a:t>
            </a:r>
            <a:r>
              <a:rPr lang="ko-KR" altLang="en-US" sz="2000" dirty="0" err="1" smtClean="0"/>
              <a:t>良자善자</a:t>
            </a:r>
            <a:r>
              <a:rPr lang="ko-KR" altLang="en-US" sz="2000" dirty="0" smtClean="0"/>
              <a:t> 선조는 태조 대왕의 姨母父이며 </a:t>
            </a:r>
            <a:r>
              <a:rPr lang="ko-KR" altLang="en-US" sz="2000" dirty="0" err="1" smtClean="0"/>
              <a:t>崔氏조모님은</a:t>
            </a:r>
            <a:r>
              <a:rPr lang="ko-KR" altLang="en-US" sz="2000" dirty="0" smtClean="0"/>
              <a:t> 태조대왕의 이모이다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태조 탄생 </a:t>
            </a:r>
            <a:r>
              <a:rPr lang="en-US" altLang="ko-KR" sz="2000" dirty="0" smtClean="0"/>
              <a:t>5</a:t>
            </a:r>
            <a:r>
              <a:rPr lang="ko-KR" altLang="en-US" sz="2000" dirty="0" err="1" smtClean="0"/>
              <a:t>개월만에</a:t>
            </a:r>
            <a:r>
              <a:rPr lang="ko-KR" altLang="en-US" sz="2000" dirty="0" smtClean="0"/>
              <a:t> 모친이</a:t>
            </a:r>
            <a:endParaRPr lang="en-US" altLang="ko-KR" sz="2000" dirty="0" smtClean="0"/>
          </a:p>
          <a:p>
            <a:r>
              <a:rPr lang="ko-KR" altLang="en-US" sz="2000" dirty="0" smtClean="0"/>
              <a:t>돌아가시니 이모 최씨 할머니께서 젖 먹여 기르셨다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태조가 조선</a:t>
            </a:r>
            <a:endParaRPr lang="en-US" altLang="ko-KR" sz="2000" dirty="0" smtClean="0"/>
          </a:p>
          <a:p>
            <a:r>
              <a:rPr lang="ko-KR" altLang="en-US" sz="2000" dirty="0" smtClean="0"/>
              <a:t>을 개국하고 왕으로 </a:t>
            </a:r>
            <a:r>
              <a:rPr lang="ko-KR" altLang="en-US" sz="2000" dirty="0" err="1" smtClean="0"/>
              <a:t>등극한후</a:t>
            </a:r>
            <a:r>
              <a:rPr lang="ko-KR" altLang="en-US" sz="2000" dirty="0" smtClean="0"/>
              <a:t> 그 은혜를 잊지 못하여 이모 최씨</a:t>
            </a:r>
            <a:endParaRPr lang="en-US" altLang="ko-KR" sz="2000" dirty="0" smtClean="0"/>
          </a:p>
          <a:p>
            <a:r>
              <a:rPr lang="ko-KR" altLang="en-US" sz="2000" dirty="0" smtClean="0"/>
              <a:t>조모님을 </a:t>
            </a:r>
            <a:r>
              <a:rPr lang="ko-KR" altLang="en-US" sz="2000" dirty="0" err="1" smtClean="0"/>
              <a:t>경창옹주로</a:t>
            </a:r>
            <a:r>
              <a:rPr lang="en-US" altLang="ko-KR" sz="2000" dirty="0" smtClean="0"/>
              <a:t>, 6</a:t>
            </a:r>
            <a:r>
              <a:rPr lang="ko-KR" altLang="en-US" sz="2000" dirty="0" smtClean="0"/>
              <a:t>대조고 </a:t>
            </a:r>
            <a:r>
              <a:rPr lang="ko-KR" altLang="en-US" sz="2000" dirty="0" err="1" smtClean="0"/>
              <a:t>良자善자님께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홍양부원군에</a:t>
            </a:r>
            <a:r>
              <a:rPr lang="ko-KR" altLang="en-US" sz="2000" dirty="0" smtClean="0"/>
              <a:t> 봉하시고 </a:t>
            </a:r>
            <a:r>
              <a:rPr lang="en-US" altLang="ko-KR" sz="2000" dirty="0" smtClean="0"/>
              <a:t>7</a:t>
            </a:r>
            <a:r>
              <a:rPr lang="ko-KR" altLang="en-US" sz="2000" dirty="0" smtClean="0"/>
              <a:t>세 휘 </a:t>
            </a:r>
            <a:r>
              <a:rPr lang="ko-KR" altLang="en-US" sz="2000" dirty="0" err="1" smtClean="0"/>
              <a:t>천자을자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香山先祖는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중량장</a:t>
            </a:r>
            <a:r>
              <a:rPr lang="ko-KR" altLang="en-US" sz="2000" dirty="0" smtClean="0"/>
              <a:t> 증 홍성군에 봉하셨다</a:t>
            </a:r>
            <a:endParaRPr lang="en-US" altLang="ko-KR" sz="2000" dirty="0" smtClean="0"/>
          </a:p>
          <a:p>
            <a:r>
              <a:rPr lang="ko-KR" altLang="en-US" sz="2000" dirty="0" err="1" smtClean="0"/>
              <a:t>천자을자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조고님은</a:t>
            </a:r>
            <a:r>
              <a:rPr lang="ko-KR" altLang="en-US" sz="2000" dirty="0" smtClean="0"/>
              <a:t> 태조대왕님과 이종 사촌간으로 태조가 즉위한</a:t>
            </a:r>
            <a:endParaRPr lang="en-US" altLang="ko-KR" sz="2000" dirty="0" smtClean="0"/>
          </a:p>
          <a:p>
            <a:r>
              <a:rPr lang="ko-KR" altLang="en-US" sz="2000" dirty="0" smtClean="0"/>
              <a:t>이듬 </a:t>
            </a:r>
            <a:r>
              <a:rPr lang="en-US" altLang="ko-KR" sz="2000" dirty="0" smtClean="0"/>
              <a:t>1393</a:t>
            </a:r>
            <a:r>
              <a:rPr lang="ko-KR" altLang="en-US" sz="2000" dirty="0" smtClean="0"/>
              <a:t>년 설날에 천자 </a:t>
            </a:r>
            <a:r>
              <a:rPr lang="ko-KR" altLang="en-US" sz="2000" dirty="0" err="1" smtClean="0"/>
              <a:t>을자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조고님이</a:t>
            </a:r>
            <a:r>
              <a:rPr lang="ko-KR" altLang="en-US" sz="2000" dirty="0" smtClean="0"/>
              <a:t> 입궁하자 태조께서 같은</a:t>
            </a:r>
            <a:endParaRPr lang="en-US" altLang="ko-KR" sz="2000" dirty="0" smtClean="0"/>
          </a:p>
          <a:p>
            <a:r>
              <a:rPr lang="ko-KR" altLang="en-US" sz="2000" dirty="0" smtClean="0"/>
              <a:t>젖을 먹고 자란 형제의 우의를 잊지 못하여 </a:t>
            </a:r>
            <a:r>
              <a:rPr lang="ko-KR" altLang="en-US" sz="2000" dirty="0" err="1" smtClean="0"/>
              <a:t>어시를</a:t>
            </a:r>
            <a:r>
              <a:rPr lang="ko-KR" altLang="en-US" sz="2000" dirty="0" smtClean="0"/>
              <a:t> 하사하셨다 </a:t>
            </a:r>
            <a:endParaRPr lang="en-US" altLang="ko-KR" sz="2000" dirty="0" smtClean="0"/>
          </a:p>
          <a:p>
            <a:r>
              <a:rPr lang="ko-KR" altLang="en-US" sz="2000" dirty="0" smtClean="0"/>
              <a:t>이후의 행적은 모르나 </a:t>
            </a:r>
            <a:r>
              <a:rPr lang="ko-KR" altLang="en-US" sz="2000" dirty="0" err="1" smtClean="0"/>
              <a:t>수자</a:t>
            </a:r>
            <a:r>
              <a:rPr lang="ko-KR" altLang="en-US" sz="2000" dirty="0" smtClean="0"/>
              <a:t> 명자 </a:t>
            </a:r>
            <a:r>
              <a:rPr lang="ko-KR" altLang="en-US" sz="2000" dirty="0" err="1" smtClean="0"/>
              <a:t>조고님</a:t>
            </a:r>
            <a:r>
              <a:rPr lang="ko-KR" altLang="en-US" sz="2000" dirty="0" smtClean="0"/>
              <a:t> 후손 </a:t>
            </a:r>
            <a:r>
              <a:rPr lang="ko-KR" altLang="en-US" sz="2000" dirty="0" err="1" smtClean="0"/>
              <a:t>판윤공파</a:t>
            </a:r>
            <a:r>
              <a:rPr lang="ko-KR" altLang="en-US" sz="2000" dirty="0" smtClean="0"/>
              <a:t>  홍주 </a:t>
            </a:r>
            <a:r>
              <a:rPr lang="ko-KR" altLang="en-US" sz="2000" dirty="0" err="1" smtClean="0"/>
              <a:t>석씨</a:t>
            </a:r>
            <a:endParaRPr lang="en-US" altLang="ko-KR" sz="2000" dirty="0" smtClean="0"/>
          </a:p>
          <a:p>
            <a:r>
              <a:rPr lang="ko-KR" altLang="en-US" sz="2000" dirty="0" smtClean="0"/>
              <a:t>가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함안 </a:t>
            </a:r>
            <a:r>
              <a:rPr lang="ko-KR" altLang="en-US" sz="2000" dirty="0" err="1" smtClean="0"/>
              <a:t>칠원에</a:t>
            </a:r>
            <a:r>
              <a:rPr lang="ko-KR" altLang="en-US" sz="2000" dirty="0" smtClean="0"/>
              <a:t> 거주하여  종손 </a:t>
            </a:r>
            <a:r>
              <a:rPr lang="ko-KR" altLang="en-US" sz="2000" dirty="0" err="1" smtClean="0"/>
              <a:t>지근씨가</a:t>
            </a:r>
            <a:r>
              <a:rPr lang="ko-KR" altLang="en-US" sz="2000" dirty="0" smtClean="0"/>
              <a:t> 소유 </a:t>
            </a:r>
            <a:r>
              <a:rPr lang="ko-KR" altLang="en-US" sz="2000" dirty="0" err="1" smtClean="0"/>
              <a:t>보관중이던</a:t>
            </a:r>
            <a:r>
              <a:rPr lang="ko-KR" altLang="en-US" sz="2000" dirty="0" smtClean="0"/>
              <a:t> 어필을 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당시 일가가 번성한 향리 창녕 우만 문중에  어필을  전달 하였다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이에 </a:t>
            </a:r>
            <a:r>
              <a:rPr lang="en-US" altLang="ko-KR" sz="2000" dirty="0" smtClean="0"/>
              <a:t>1945</a:t>
            </a:r>
            <a:r>
              <a:rPr lang="ko-KR" altLang="en-US" sz="2000" dirty="0" smtClean="0"/>
              <a:t>년 을유년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우만 문중에서 창녕군 </a:t>
            </a:r>
            <a:r>
              <a:rPr lang="ko-KR" altLang="en-US" sz="2000" dirty="0" err="1" smtClean="0"/>
              <a:t>이방면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옥천리</a:t>
            </a:r>
            <a:r>
              <a:rPr lang="ko-KR" altLang="en-US" sz="2000" dirty="0" smtClean="0"/>
              <a:t> 소재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4308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569371"/>
          </a:xfrm>
        </p:spPr>
        <p:txBody>
          <a:bodyPr>
            <a:normAutofit/>
          </a:bodyPr>
          <a:lstStyle/>
          <a:p>
            <a:r>
              <a:rPr lang="ko-KR" altLang="en-US" sz="2000" dirty="0" err="1" smtClean="0"/>
              <a:t>린자</a:t>
            </a:r>
            <a:r>
              <a:rPr lang="ko-KR" altLang="en-US" sz="2000" dirty="0" smtClean="0"/>
              <a:t> 조고 </a:t>
            </a:r>
            <a:r>
              <a:rPr lang="ko-KR" altLang="en-US" sz="2000" dirty="0" err="1" smtClean="0"/>
              <a:t>목포제</a:t>
            </a:r>
            <a:r>
              <a:rPr lang="ko-KR" altLang="en-US" sz="2000" dirty="0" smtClean="0"/>
              <a:t> 경내에 </a:t>
            </a:r>
            <a:r>
              <a:rPr lang="ko-KR" altLang="en-US" sz="2000" dirty="0" err="1" smtClean="0"/>
              <a:t>어필각을</a:t>
            </a:r>
            <a:r>
              <a:rPr lang="ko-KR" altLang="en-US" sz="2000" dirty="0" smtClean="0"/>
              <a:t> 건립하여 어필을 소장하게 되었다  그러나 소중한 어필은 후손들의 무관심과 불찰로 인해 원본은 </a:t>
            </a:r>
            <a:r>
              <a:rPr lang="ko-KR" altLang="en-US" sz="2000" dirty="0" err="1" smtClean="0"/>
              <a:t>멸실되어</a:t>
            </a:r>
            <a:r>
              <a:rPr lang="ko-KR" altLang="en-US" sz="2000" dirty="0" smtClean="0"/>
              <a:t> 안타깝기 그지없다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전대종 종친회장 고 석호용 고증</a:t>
            </a:r>
            <a:r>
              <a:rPr lang="en-US" altLang="ko-KR" sz="2000" dirty="0" smtClean="0"/>
              <a:t>)</a:t>
            </a:r>
          </a:p>
          <a:p>
            <a:r>
              <a:rPr lang="ko-KR" altLang="en-US" sz="2000" dirty="0" smtClean="0"/>
              <a:t>간혹 어필의 진위 자체를 신뢰하지 않는 사람이 있다 하나 아래의</a:t>
            </a:r>
            <a:endParaRPr lang="en-US" altLang="ko-KR" sz="2000" dirty="0" smtClean="0"/>
          </a:p>
          <a:p>
            <a:r>
              <a:rPr lang="ko-KR" altLang="en-US" sz="2000" dirty="0" smtClean="0"/>
              <a:t>근거로 </a:t>
            </a:r>
            <a:r>
              <a:rPr lang="ko-KR" altLang="en-US" sz="2000" dirty="0" err="1" smtClean="0"/>
              <a:t>설명하고저한다</a:t>
            </a:r>
            <a:endParaRPr lang="en-US" altLang="ko-KR" sz="2000" dirty="0" smtClean="0"/>
          </a:p>
          <a:p>
            <a:r>
              <a:rPr lang="en-US" altLang="ko-KR" sz="2000" dirty="0" smtClean="0"/>
              <a:t>1.</a:t>
            </a:r>
            <a:r>
              <a:rPr lang="ko-KR" altLang="en-US" sz="2000" dirty="0" smtClean="0"/>
              <a:t>우만 문중 인헌 </a:t>
            </a:r>
            <a:r>
              <a:rPr lang="ko-KR" altLang="en-US" sz="2000" dirty="0" err="1" smtClean="0"/>
              <a:t>종중</a:t>
            </a:r>
            <a:r>
              <a:rPr lang="ko-KR" altLang="en-US" sz="2000" dirty="0" smtClean="0"/>
              <a:t> 종손 </a:t>
            </a:r>
            <a:r>
              <a:rPr lang="ko-KR" altLang="en-US" sz="2000" dirty="0" err="1" smtClean="0"/>
              <a:t>석태균후손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경북대졸</a:t>
            </a:r>
            <a:r>
              <a:rPr lang="en-US" altLang="ko-KR" sz="2000" dirty="0" smtClean="0"/>
              <a:t>,</a:t>
            </a:r>
            <a:r>
              <a:rPr lang="ko-KR" altLang="en-US" sz="2000" dirty="0" err="1" smtClean="0"/>
              <a:t>옥야중고교장역임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이  </a:t>
            </a:r>
            <a:r>
              <a:rPr lang="en-US" altLang="ko-KR" sz="2000" dirty="0" smtClean="0"/>
              <a:t>1658</a:t>
            </a:r>
            <a:r>
              <a:rPr lang="ko-KR" altLang="en-US" sz="2000" dirty="0" smtClean="0"/>
              <a:t>년경  고등학교 </a:t>
            </a:r>
            <a:r>
              <a:rPr lang="ko-KR" altLang="en-US" sz="2000" dirty="0" err="1" smtClean="0"/>
              <a:t>재학시에</a:t>
            </a:r>
            <a:r>
              <a:rPr lang="ko-KR" altLang="en-US" sz="2000" dirty="0" smtClean="0"/>
              <a:t> 조부님께서 보관하시던 어필을 보여주셨다는 증언이 있다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직접 친견</a:t>
            </a:r>
            <a:r>
              <a:rPr lang="en-US" altLang="ko-KR" sz="2000" dirty="0" smtClean="0"/>
              <a:t>)</a:t>
            </a:r>
          </a:p>
          <a:p>
            <a:r>
              <a:rPr lang="en-US" altLang="ko-KR" sz="2000" dirty="0" smtClean="0"/>
              <a:t>2.</a:t>
            </a:r>
            <a:r>
              <a:rPr lang="ko-KR" altLang="en-US" sz="2000" dirty="0" smtClean="0"/>
              <a:t>현재의 필사본을 </a:t>
            </a:r>
            <a:r>
              <a:rPr lang="ko-KR" altLang="en-US" sz="2000" dirty="0" err="1" smtClean="0"/>
              <a:t>어필각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중건시에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현판및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어필각</a:t>
            </a:r>
            <a:r>
              <a:rPr lang="ko-KR" altLang="en-US" sz="2000" dirty="0" smtClean="0"/>
              <a:t> 보관용으로 대구 </a:t>
            </a:r>
            <a:r>
              <a:rPr lang="ko-KR" altLang="en-US" sz="2000" dirty="0" err="1" smtClean="0"/>
              <a:t>거주하시던분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작고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이 필사하셨다</a:t>
            </a:r>
            <a:endParaRPr lang="en-US" altLang="ko-KR" sz="2000" dirty="0" smtClean="0"/>
          </a:p>
          <a:p>
            <a:r>
              <a:rPr lang="en-US" altLang="ko-KR" sz="2000" dirty="0" smtClean="0"/>
              <a:t>3.</a:t>
            </a:r>
            <a:r>
              <a:rPr lang="ko-KR" altLang="en-US" sz="2000" dirty="0" smtClean="0"/>
              <a:t>필사본의 </a:t>
            </a:r>
            <a:r>
              <a:rPr lang="ko-KR" altLang="en-US" sz="2000" dirty="0" err="1" smtClean="0"/>
              <a:t>글체가</a:t>
            </a:r>
            <a:r>
              <a:rPr lang="ko-KR" altLang="en-US" sz="2000" dirty="0" smtClean="0"/>
              <a:t> 태조 대왕께서 하사하신 </a:t>
            </a:r>
            <a:r>
              <a:rPr lang="ko-KR" altLang="en-US" sz="2000" dirty="0" err="1" smtClean="0"/>
              <a:t>숙신옹주가대사급성문과</a:t>
            </a:r>
            <a:r>
              <a:rPr lang="ko-KR" altLang="en-US" sz="2000" dirty="0" smtClean="0"/>
              <a:t> 거의 흡사하며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필사시에는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5-600</a:t>
            </a:r>
            <a:r>
              <a:rPr lang="ko-KR" altLang="en-US" sz="2000" dirty="0" smtClean="0"/>
              <a:t>년의 </a:t>
            </a:r>
            <a:r>
              <a:rPr lang="ko-KR" altLang="en-US" sz="2000" dirty="0" err="1" smtClean="0"/>
              <a:t>고문서이다보니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보존상태와 지질의 </a:t>
            </a:r>
            <a:r>
              <a:rPr lang="ko-KR" altLang="en-US" sz="2000" dirty="0" err="1" smtClean="0"/>
              <a:t>문제등으로</a:t>
            </a:r>
            <a:r>
              <a:rPr lang="ko-KR" altLang="en-US" sz="2000" dirty="0" smtClean="0"/>
              <a:t> 확인이 </a:t>
            </a:r>
            <a:r>
              <a:rPr lang="ko-KR" altLang="en-US" sz="2000" dirty="0" err="1" smtClean="0"/>
              <a:t>어려울수</a:t>
            </a:r>
            <a:r>
              <a:rPr lang="ko-KR" altLang="en-US" sz="2000" dirty="0" smtClean="0"/>
              <a:t> 있다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186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590</Words>
  <Application>Microsoft Office PowerPoint</Application>
  <PresentationFormat>화면 슬라이드 쇼(4:3)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御筆에 관한 論</vt:lpstr>
      <vt:lpstr>충주,홍주 석씨 어필</vt:lpstr>
      <vt:lpstr>어필 해석</vt:lpstr>
      <vt:lpstr>PowerPoint 프레젠테이션</vt:lpstr>
      <vt:lpstr>태조대왕어필(태상왕)</vt:lpstr>
      <vt:lpstr>태조대왕어필</vt:lpstr>
      <vt:lpstr>태조대왕 수결</vt:lpstr>
      <vt:lpstr>어필의 보관 경로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御筆에 관한 論</dc:title>
  <dc:creator>admin</dc:creator>
  <cp:lastModifiedBy>admin</cp:lastModifiedBy>
  <cp:revision>31</cp:revision>
  <dcterms:created xsi:type="dcterms:W3CDTF">2019-04-04T07:00:59Z</dcterms:created>
  <dcterms:modified xsi:type="dcterms:W3CDTF">2019-08-14T05:18:08Z</dcterms:modified>
</cp:coreProperties>
</file>